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4" r:id="rId2"/>
    <p:sldId id="258" r:id="rId3"/>
    <p:sldId id="259" r:id="rId4"/>
    <p:sldId id="287" r:id="rId5"/>
    <p:sldId id="260" r:id="rId6"/>
    <p:sldId id="262" r:id="rId7"/>
    <p:sldId id="263" r:id="rId8"/>
    <p:sldId id="264" r:id="rId9"/>
    <p:sldId id="27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636" autoAdjust="0"/>
  </p:normalViewPr>
  <p:slideViewPr>
    <p:cSldViewPr snapToGrid="0">
      <p:cViewPr>
        <p:scale>
          <a:sx n="123" d="100"/>
          <a:sy n="123" d="100"/>
        </p:scale>
        <p:origin x="-11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32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69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E72F-6E5B-4D72-B5F9-0AAF2B40C61C}" type="datetimeFigureOut">
              <a:rPr lang="en-US" smtClean="0"/>
              <a:t>3/3/2008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6CD56E3-FC17-4782-A56C-8E85CE63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1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fa-IR" sz="6000" b="1" dirty="0" smtClean="0">
                <a:solidFill>
                  <a:srgbClr val="FF0000"/>
                </a:solidFill>
              </a:rPr>
              <a:t>سالم باش،شاداب باش</a:t>
            </a:r>
            <a:r>
              <a:rPr lang="fa-IR" dirty="0" smtClean="0">
                <a:solidFill>
                  <a:srgbClr val="FF0000"/>
                </a:solidFill>
              </a:rPr>
              <a:t/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b="1" dirty="0" smtClean="0"/>
              <a:t>خوراکی های مفید و غیرمفید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fa-IR" sz="2200" b="1" dirty="0" smtClean="0">
                <a:solidFill>
                  <a:srgbClr val="FFC000"/>
                </a:solidFill>
              </a:rPr>
              <a:t>دبستان</a:t>
            </a:r>
            <a:endParaRPr lang="en-US" sz="2200" b="1" dirty="0">
              <a:solidFill>
                <a:srgbClr val="FFC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99" y="2788270"/>
            <a:ext cx="2562873" cy="278476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85" y="2995636"/>
            <a:ext cx="2809875" cy="2973460"/>
          </a:xfrm>
        </p:spPr>
      </p:pic>
      <p:pic>
        <p:nvPicPr>
          <p:cNvPr id="5" name="nostagi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2856" y="6137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37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000" dirty="0" smtClean="0">
                <a:solidFill>
                  <a:srgbClr val="FF0000"/>
                </a:solidFill>
                <a:cs typeface="2  Bardiya" panose="00000400000000000000" pitchFamily="2" charset="-78"/>
              </a:rPr>
              <a:t>گروه غلات</a:t>
            </a:r>
            <a:endParaRPr lang="en-US" sz="7000" dirty="0">
              <a:solidFill>
                <a:srgbClr val="FF00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34" y="2175578"/>
            <a:ext cx="7030387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716132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576">
            <a:off x="8189768" y="221673"/>
            <a:ext cx="3619500" cy="2492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005">
            <a:off x="7896536" y="3905337"/>
            <a:ext cx="40005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142">
            <a:off x="72779" y="3699622"/>
            <a:ext cx="3418100" cy="2792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71">
            <a:off x="85899" y="550048"/>
            <a:ext cx="3040989" cy="2297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495425"/>
            <a:ext cx="61912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64">
            <a:off x="543705" y="136082"/>
            <a:ext cx="3114675" cy="3114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484">
            <a:off x="7615315" y="4352457"/>
            <a:ext cx="2857500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8" y="3000375"/>
            <a:ext cx="66675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84" y="136082"/>
            <a:ext cx="5707871" cy="40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8" y="194871"/>
            <a:ext cx="9361836" cy="62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3275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000" dirty="0" smtClean="0">
                <a:solidFill>
                  <a:srgbClr val="FF0000"/>
                </a:solidFill>
                <a:cs typeface="2  Bardiya" panose="00000400000000000000" pitchFamily="2" charset="-78"/>
              </a:rPr>
              <a:t>میوه ها و سبزیجات</a:t>
            </a:r>
            <a:endParaRPr lang="en-US" sz="7000" dirty="0">
              <a:solidFill>
                <a:srgbClr val="FF00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19" y="2704306"/>
            <a:ext cx="4064000" cy="2794000"/>
          </a:xfrm>
        </p:spPr>
      </p:pic>
    </p:spTree>
    <p:extLst>
      <p:ext uri="{BB962C8B-B14F-4D97-AF65-F5344CB8AC3E}">
        <p14:creationId xmlns:p14="http://schemas.microsoft.com/office/powerpoint/2010/main" val="4329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7" y="484908"/>
            <a:ext cx="8899018" cy="61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21624"/>
            <a:ext cx="8811491" cy="67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565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054">
            <a:off x="5819012" y="98546"/>
            <a:ext cx="3333750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63" y="3159105"/>
            <a:ext cx="5715000" cy="3804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333">
            <a:off x="-393643" y="459068"/>
            <a:ext cx="55340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921">
            <a:off x="232063" y="382387"/>
            <a:ext cx="3993572" cy="4055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29" y="3997604"/>
            <a:ext cx="3275299" cy="2377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751">
            <a:off x="5209100" y="903804"/>
            <a:ext cx="4381500" cy="3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52">
            <a:off x="7929152" y="220593"/>
            <a:ext cx="3071813" cy="2533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0" y="2064328"/>
            <a:ext cx="682752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9134">
            <a:off x="461234" y="327514"/>
            <a:ext cx="3563133" cy="30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  <a:t>غذاهای مفید</a:t>
            </a:r>
            <a:b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</a:br>
            <a:r>
              <a:rPr lang="fa-IR" sz="7000" dirty="0">
                <a:solidFill>
                  <a:srgbClr val="FF6600"/>
                </a:solidFill>
                <a:cs typeface="2  Bardiya" panose="00000400000000000000" pitchFamily="2" charset="-78"/>
              </a:rPr>
              <a:t/>
            </a:r>
            <a:br>
              <a:rPr lang="fa-IR" sz="7000" dirty="0">
                <a:solidFill>
                  <a:srgbClr val="FF6600"/>
                </a:solidFill>
                <a:cs typeface="2  Bardiya" panose="00000400000000000000" pitchFamily="2" charset="-78"/>
              </a:rPr>
            </a:br>
            <a: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  <a:t/>
            </a:r>
            <a:b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</a:br>
            <a:endParaRPr lang="en-US" sz="7000" dirty="0">
              <a:solidFill>
                <a:srgbClr val="FF6600"/>
              </a:solidFill>
              <a:cs typeface="2  Bardiya" panose="00000400000000000000" pitchFamily="2" charset="-78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1537855"/>
            <a:ext cx="5223164" cy="2812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75" y="4350327"/>
            <a:ext cx="3673186" cy="26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000" dirty="0" smtClean="0">
                <a:solidFill>
                  <a:srgbClr val="FF0000"/>
                </a:solidFill>
                <a:cs typeface="2  Bardiya" panose="00000400000000000000" pitchFamily="2" charset="-78"/>
              </a:rPr>
              <a:t>گروه خشکبار</a:t>
            </a:r>
            <a:endParaRPr lang="en-US" sz="7000" dirty="0">
              <a:solidFill>
                <a:srgbClr val="FF00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48" y="2160588"/>
            <a:ext cx="4721942" cy="3881437"/>
          </a:xfrm>
        </p:spPr>
      </p:pic>
    </p:spTree>
    <p:extLst>
      <p:ext uri="{BB962C8B-B14F-4D97-AF65-F5344CB8AC3E}">
        <p14:creationId xmlns:p14="http://schemas.microsoft.com/office/powerpoint/2010/main" val="23486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299">
            <a:off x="5382777" y="437417"/>
            <a:ext cx="5243660" cy="4156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" y="273506"/>
            <a:ext cx="3501736" cy="3242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7481">
            <a:off x="542540" y="3604180"/>
            <a:ext cx="4558145" cy="2854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601">
            <a:off x="5324483" y="4829606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2" y="803562"/>
            <a:ext cx="7259783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635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200" dirty="0" smtClean="0">
                <a:solidFill>
                  <a:srgbClr val="FF0000"/>
                </a:solidFill>
                <a:cs typeface="2  Bardiya" panose="00000400000000000000" pitchFamily="2" charset="-78"/>
              </a:rPr>
              <a:t>خوراکی های غیرمفید</a:t>
            </a:r>
            <a:endParaRPr lang="en-US" sz="7200" dirty="0">
              <a:solidFill>
                <a:srgbClr val="FF00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26" y="2160588"/>
            <a:ext cx="3745586" cy="3881437"/>
          </a:xfrm>
        </p:spPr>
      </p:pic>
    </p:spTree>
    <p:extLst>
      <p:ext uri="{BB962C8B-B14F-4D97-AF65-F5344CB8AC3E}">
        <p14:creationId xmlns:p14="http://schemas.microsoft.com/office/powerpoint/2010/main" val="35051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508">
            <a:off x="7452229" y="4000500"/>
            <a:ext cx="2869406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995">
            <a:off x="359533" y="354589"/>
            <a:ext cx="2857500" cy="3181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66" y="1640862"/>
            <a:ext cx="3038475" cy="2695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0" y="4336437"/>
            <a:ext cx="4267200" cy="2086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23" y="354589"/>
            <a:ext cx="444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868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24" y="202187"/>
            <a:ext cx="4185806" cy="2610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18538"/>
            <a:ext cx="4209328" cy="3252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81" y="56958"/>
            <a:ext cx="2635720" cy="3023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69" y="1716986"/>
            <a:ext cx="389558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1" y="465426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41" y="1142998"/>
            <a:ext cx="5596224" cy="4128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4" y="2463152"/>
            <a:ext cx="2450526" cy="1857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5" y="4618720"/>
            <a:ext cx="2450526" cy="15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سلامت               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24459" y="3632199"/>
            <a:ext cx="8814216" cy="838201"/>
          </a:xfrm>
        </p:spPr>
        <p:txBody>
          <a:bodyPr/>
          <a:lstStyle/>
          <a:p>
            <a:r>
              <a:rPr lang="fa-IR" sz="3000" b="1" dirty="0" smtClean="0">
                <a:solidFill>
                  <a:schemeClr val="accent1">
                    <a:lumMod val="50000"/>
                  </a:schemeClr>
                </a:solidFill>
              </a:rPr>
              <a:t>با آرزوی سلامت و تندرستی برای شما عزیزانم</a:t>
            </a:r>
            <a:endParaRPr lang="en-US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fa-IR" sz="12000" b="1" dirty="0" smtClean="0">
                <a:solidFill>
                  <a:srgbClr val="FF0000"/>
                </a:solidFill>
                <a:cs typeface="2  Helal" panose="00000400000000000000" pitchFamily="2" charset="-78"/>
              </a:rPr>
              <a:t>پایان</a:t>
            </a:r>
            <a:endParaRPr lang="en-US" sz="12000" b="1" dirty="0">
              <a:solidFill>
                <a:srgbClr val="FF0000"/>
              </a:solidFill>
              <a:cs typeface="2  He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74" y="4665331"/>
            <a:ext cx="112395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9" y="4665331"/>
            <a:ext cx="1123950" cy="118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05" y="794581"/>
            <a:ext cx="5291528" cy="2870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6644" y="6041362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cs typeface="2  Bardiya" panose="00000400000000000000" pitchFamily="2" charset="-78"/>
              </a:rPr>
              <a:t>تهیه کننده: نعیمه اسماعیلی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80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  <a:t>گروه پروتئین ها</a:t>
            </a:r>
            <a:b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</a:br>
            <a:r>
              <a:rPr lang="fa-IR" sz="7000" dirty="0">
                <a:solidFill>
                  <a:srgbClr val="FF6600"/>
                </a:solidFill>
                <a:cs typeface="2  Bardiya" panose="00000400000000000000" pitchFamily="2" charset="-78"/>
              </a:rPr>
              <a:t/>
            </a:r>
            <a:br>
              <a:rPr lang="fa-IR" sz="7000" dirty="0">
                <a:solidFill>
                  <a:srgbClr val="FF6600"/>
                </a:solidFill>
                <a:cs typeface="2  Bardiya" panose="00000400000000000000" pitchFamily="2" charset="-78"/>
              </a:rPr>
            </a:br>
            <a:endParaRPr lang="en-US" sz="7000" dirty="0">
              <a:solidFill>
                <a:srgbClr val="FF66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1930400"/>
            <a:ext cx="8747529" cy="4262582"/>
          </a:xfrm>
        </p:spPr>
      </p:pic>
    </p:spTree>
    <p:extLst>
      <p:ext uri="{BB962C8B-B14F-4D97-AF65-F5344CB8AC3E}">
        <p14:creationId xmlns:p14="http://schemas.microsoft.com/office/powerpoint/2010/main" val="9134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34" y="793620"/>
            <a:ext cx="2828925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4" y="324943"/>
            <a:ext cx="5216504" cy="321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18" y="3101558"/>
            <a:ext cx="4272586" cy="2931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4" y="3667125"/>
            <a:ext cx="46958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171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572">
            <a:off x="748025" y="654655"/>
            <a:ext cx="5742519" cy="5438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516">
            <a:off x="6900183" y="2242267"/>
            <a:ext cx="2559320" cy="25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9754"/>
      </p:ext>
    </p:extLst>
  </p:cSld>
  <p:clrMapOvr>
    <a:masterClrMapping/>
  </p:clrMapOvr>
  <p:transition spd="slow" advClick="0" advTm="500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000" dirty="0" smtClean="0">
                <a:solidFill>
                  <a:srgbClr val="FF6600"/>
                </a:solidFill>
                <a:cs typeface="2  Bardiya" panose="00000400000000000000" pitchFamily="2" charset="-78"/>
              </a:rPr>
              <a:t>گروه لبنیات</a:t>
            </a:r>
            <a:endParaRPr lang="en-US" sz="7000" dirty="0">
              <a:solidFill>
                <a:srgbClr val="FF6600"/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1930400"/>
            <a:ext cx="7486766" cy="4276436"/>
          </a:xfrm>
        </p:spPr>
      </p:pic>
    </p:spTree>
    <p:extLst>
      <p:ext uri="{BB962C8B-B14F-4D97-AF65-F5344CB8AC3E}">
        <p14:creationId xmlns:p14="http://schemas.microsoft.com/office/powerpoint/2010/main" val="41874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277289"/>
            <a:ext cx="5524500" cy="303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89" y="3215752"/>
            <a:ext cx="4438650" cy="323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424">
            <a:off x="636444" y="3693969"/>
            <a:ext cx="4558145" cy="2760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105">
            <a:off x="5595504" y="395250"/>
            <a:ext cx="4667250" cy="29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784">
            <a:off x="588281" y="312810"/>
            <a:ext cx="2717224" cy="427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83" y="249380"/>
            <a:ext cx="4891003" cy="639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440">
            <a:off x="8049910" y="2725917"/>
            <a:ext cx="2487256" cy="24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6272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04" y="265400"/>
            <a:ext cx="2857500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916">
            <a:off x="475915" y="200515"/>
            <a:ext cx="3012937" cy="261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2" y="2563091"/>
            <a:ext cx="3857115" cy="40455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778">
            <a:off x="7398327" y="3445451"/>
            <a:ext cx="4162423" cy="311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233055"/>
            <a:ext cx="4288848" cy="30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045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36</Words>
  <Application>Microsoft Office PowerPoint</Application>
  <PresentationFormat>Custom</PresentationFormat>
  <Paragraphs>12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Facet</vt:lpstr>
      <vt:lpstr>سالم باش،شاداب باش خوراکی های مفید و غیرمفید     دبستان</vt:lpstr>
      <vt:lpstr>غذاهای مفید   </vt:lpstr>
      <vt:lpstr>گروه پروتئین ها  </vt:lpstr>
      <vt:lpstr>PowerPoint Presentation</vt:lpstr>
      <vt:lpstr>PowerPoint Presentation</vt:lpstr>
      <vt:lpstr>گروه لبنیات</vt:lpstr>
      <vt:lpstr>PowerPoint Presentation</vt:lpstr>
      <vt:lpstr>PowerPoint Presentation</vt:lpstr>
      <vt:lpstr>PowerPoint Presentation</vt:lpstr>
      <vt:lpstr>گروه غلات</vt:lpstr>
      <vt:lpstr>PowerPoint Presentation</vt:lpstr>
      <vt:lpstr>PowerPoint Presentation</vt:lpstr>
      <vt:lpstr>PowerPoint Presentation</vt:lpstr>
      <vt:lpstr>میوه ها و سبزیجات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گروه خشکبار</vt:lpstr>
      <vt:lpstr>PowerPoint Presentation</vt:lpstr>
      <vt:lpstr>PowerPoint Presentation</vt:lpstr>
      <vt:lpstr>خوراکی های غیرمفید</vt:lpstr>
      <vt:lpstr>PowerPoint Presentation</vt:lpstr>
      <vt:lpstr>PowerPoint Presentation</vt:lpstr>
      <vt:lpstr>PowerPoint Presentation</vt:lpstr>
      <vt:lpstr>سلامت           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سالم باش، شاداب باش غذاهای مفید و غیر مفید</dc:title>
  <dc:creator>Nafas</dc:creator>
  <cp:lastModifiedBy>1</cp:lastModifiedBy>
  <cp:revision>57</cp:revision>
  <dcterms:created xsi:type="dcterms:W3CDTF">2013-11-01T17:53:50Z</dcterms:created>
  <dcterms:modified xsi:type="dcterms:W3CDTF">2008-03-03T15:38:42Z</dcterms:modified>
</cp:coreProperties>
</file>