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23109D-31CE-4BA0-AE9D-00FDB4E6C048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F8F464C-FA96-4788-8377-21CE48EBAFD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885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F464C-FA96-4788-8377-21CE48EBAFDC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374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021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224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86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18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954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741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20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578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780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615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480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40A56-0A25-457F-AF17-3F36B1CB406E}" type="datetimeFigureOut">
              <a:rPr lang="fa-IR" smtClean="0"/>
              <a:t>02/17/1429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F97E1-2197-48A5-AB8F-E2F6A618289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835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9574"/>
            <a:ext cx="21526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02" y="1469151"/>
            <a:ext cx="10604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04" y="1667343"/>
            <a:ext cx="4295088" cy="112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10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77"/>
            <a:ext cx="9144000" cy="686747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292080" y="2962596"/>
            <a:ext cx="35044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fa-IR" sz="5400" b="1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</a:rPr>
              <a:t>موش کو چولو</a:t>
            </a:r>
            <a:endParaRPr lang="en-US" sz="5400" b="1" dirty="0">
              <a:ln w="24500" cmpd="dbl">
                <a:solidFill>
                  <a:srgbClr val="333399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333399">
                      <a:tint val="10000"/>
                      <a:satMod val="155000"/>
                    </a:srgbClr>
                  </a:gs>
                  <a:gs pos="60000">
                    <a:srgbClr val="333399">
                      <a:tint val="30000"/>
                      <a:satMod val="155000"/>
                    </a:srgbClr>
                  </a:gs>
                  <a:gs pos="100000">
                    <a:srgbClr val="333399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94828" y="3585790"/>
            <a:ext cx="4972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fa-IR" sz="5400" b="1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</a:rPr>
              <a:t>و</a:t>
            </a:r>
            <a:endParaRPr lang="en-US" sz="5400" b="1" dirty="0">
              <a:ln w="24500" cmpd="dbl">
                <a:solidFill>
                  <a:srgbClr val="333399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333399">
                      <a:tint val="10000"/>
                      <a:satMod val="155000"/>
                    </a:srgbClr>
                  </a:gs>
                  <a:gs pos="60000">
                    <a:srgbClr val="333399">
                      <a:tint val="30000"/>
                      <a:satMod val="155000"/>
                    </a:srgbClr>
                  </a:gs>
                  <a:gs pos="100000">
                    <a:srgbClr val="333399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79" y="4485560"/>
            <a:ext cx="919806" cy="20744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893" y="5157192"/>
            <a:ext cx="1903225" cy="150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622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2205" y="1484784"/>
            <a:ext cx="547260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یکی بود، یکی نبود.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یه موشی بود و یه مامان موشی.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مامان موشی هر جا می رفت، موشی می گفت: « منم میام. منم میام.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یک روز موشی و مامان موشی داشتند تند تند می رفتند. رسیدند به چشمه.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موشی گفت: « خسته شدم. من تشنمه. من تشنمه.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مامان موشی گفت: « همین جا استراحت کن. از این چشمه، آب بخور تا من برگردم.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موشی رفت لب چشمه، آب بخورد. یکهو عکس یه ابر گُنده را توی آب دید.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گفت: « تو کی هستی که افتادی تو آب؟ </a:t>
            </a:r>
            <a:r>
              <a:rPr kumimoji="0" lang="fa-I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»</a:t>
            </a:r>
            <a:endParaRPr kumimoji="0" lang="es-E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036496" cy="39330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1403720" cy="14611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528" y="13844"/>
            <a:ext cx="8820472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ابر گُنده کمی وول خورد. بامب کرد و بومب کرد. نور زد توی چشمه و گفت: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« من ابر رعد و برقی ام!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موشی ترسید. پرید پشت سنگ و قایم شد. یه برگ گرفت روی سرش که پیدا نباشد و گفت: « من کوچولواَم! بامب و بومب می کنی می ترسم!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ابر گُنده گفت: « آخی! موشی کوچولو. باشه بامب و بومب نمی کنم.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ابر گنده یواش یواش چیک چیک کرد. باران شد و گفت: « نترس موشی! حالا دیگه بارانم.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موشی به باران نگاه کرد. باران چیک و چیک می افتاد روی زمین و قایم می شد. موشی خندید و فریاد کشید: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« چه باران زیادی! » و روی زمین دنبال چیک چیک ها دوید. پرید این چیک را بگیرد، از توی دستش سُر خورد و در رفت. پرید آن چیک را بگیرد، آن یکی هم در رفت. موشی از این چیک باران روی آن چیک باران پرید. خیسِ خیس شد. سردش شد و عطسه کرد: هاپیشته ...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موشی دمش را تکان داد، سرش را تکان داد. یه پا یه پا، لی لی لی، می کرد. چکه های باران، چک چک روی زمین می ریخت.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موشی به ابر گفت: « من کوچولواَم! خیس که می شم، سردم می شه. می لرزم.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fa-IR" b="1" kern="0" dirty="0">
                <a:solidFill>
                  <a:srgbClr val="000000"/>
                </a:solidFill>
                <a:latin typeface="Arial"/>
              </a:rPr>
              <a:t>اما ابر جوابی نداد!</a:t>
            </a:r>
            <a:endParaRPr lang="es-ES" b="1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7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472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91680" y="332656"/>
            <a:ext cx="725028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موشی هر چی گوش کرد، صدائی نشنید. داد زد: « کجا رفتی؟ قهر کردی؟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اما باز هم هیچی نشنید! نه بامبی نه چیکی. موشی، دوباره رفت سر چشمه. یک ابر کوچولو توی آب دید. گفت: « ابر کوچولو! یه ابر گُنده ندیدی؟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ابر کوچولو خندید و گفت: « دیدم دیدم. ابر گُنده، خودم بودم. گُنده بودم، بامب کردم و بومب کردم. رعد زدم و برق زدم. چیک چیکِ باران شدم. حالا هم یه ابر کوچولو شدم. 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موشی خندید. نشست سر چشمه و آب خورد. ابر کوچولو هم چیک چیک بارید توی چشمه. سُر خورد تو دل موشی کوچولو و همان جا ماند</a:t>
            </a: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s-E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469" y="4581128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503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13</cp:revision>
  <dcterms:created xsi:type="dcterms:W3CDTF">2008-02-23T22:07:23Z</dcterms:created>
  <dcterms:modified xsi:type="dcterms:W3CDTF">2008-02-24T02:43:47Z</dcterms:modified>
</cp:coreProperties>
</file>