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84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fa-IR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110" d="100"/>
          <a:sy n="110" d="100"/>
        </p:scale>
        <p:origin x="-164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F110F22E-719A-46BB-9222-278A74C1226B}" type="datetimeFigureOut">
              <a:rPr lang="fa-IR" smtClean="0"/>
              <a:t>01/17/1434</a:t>
            </a:fld>
            <a:endParaRPr lang="fa-I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fa-I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608D17EF-0C43-4374-9444-5DDC3B423C1E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4838744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D3487004-6407-40C2-AEA6-D78C6CDAB396}" type="datetimeFigureOut">
              <a:rPr lang="fa-IR" smtClean="0"/>
              <a:t>01/17/1434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CA033-9297-4CE0-B5B6-C0930BB53E72}" type="slidenum">
              <a:rPr lang="fa-IR" smtClean="0"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87004-6407-40C2-AEA6-D78C6CDAB396}" type="datetimeFigureOut">
              <a:rPr lang="fa-IR" smtClean="0"/>
              <a:t>01/17/1434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CA033-9297-4CE0-B5B6-C0930BB53E72}" type="slidenum">
              <a:rPr lang="fa-IR" smtClean="0"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87004-6407-40C2-AEA6-D78C6CDAB396}" type="datetimeFigureOut">
              <a:rPr lang="fa-IR" smtClean="0"/>
              <a:t>01/17/1434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CA033-9297-4CE0-B5B6-C0930BB53E72}" type="slidenum">
              <a:rPr lang="fa-IR" smtClean="0"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87004-6407-40C2-AEA6-D78C6CDAB396}" type="datetimeFigureOut">
              <a:rPr lang="fa-IR" smtClean="0"/>
              <a:t>01/17/1434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CA033-9297-4CE0-B5B6-C0930BB53E72}" type="slidenum">
              <a:rPr lang="fa-IR" smtClean="0"/>
              <a:t>‹#›</a:t>
            </a:fld>
            <a:endParaRPr lang="fa-IR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87004-6407-40C2-AEA6-D78C6CDAB396}" type="datetimeFigureOut">
              <a:rPr lang="fa-IR" smtClean="0"/>
              <a:t>01/17/1434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CA033-9297-4CE0-B5B6-C0930BB53E72}" type="slidenum">
              <a:rPr lang="fa-IR" smtClean="0"/>
              <a:t>‹#›</a:t>
            </a:fld>
            <a:endParaRPr lang="fa-IR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87004-6407-40C2-AEA6-D78C6CDAB396}" type="datetimeFigureOut">
              <a:rPr lang="fa-IR" smtClean="0"/>
              <a:t>01/17/1434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CA033-9297-4CE0-B5B6-C0930BB53E72}" type="slidenum">
              <a:rPr lang="fa-IR" smtClean="0"/>
              <a:t>‹#›</a:t>
            </a:fld>
            <a:endParaRPr lang="fa-IR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87004-6407-40C2-AEA6-D78C6CDAB396}" type="datetimeFigureOut">
              <a:rPr lang="fa-IR" smtClean="0"/>
              <a:t>01/17/1434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CA033-9297-4CE0-B5B6-C0930BB53E72}" type="slidenum">
              <a:rPr lang="fa-IR" smtClean="0"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87004-6407-40C2-AEA6-D78C6CDAB396}" type="datetimeFigureOut">
              <a:rPr lang="fa-IR" smtClean="0"/>
              <a:t>01/17/1434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CA033-9297-4CE0-B5B6-C0930BB53E72}" type="slidenum">
              <a:rPr lang="fa-IR" smtClean="0"/>
              <a:t>‹#›</a:t>
            </a:fld>
            <a:endParaRPr lang="fa-IR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87004-6407-40C2-AEA6-D78C6CDAB396}" type="datetimeFigureOut">
              <a:rPr lang="fa-IR" smtClean="0"/>
              <a:t>01/17/1434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CA033-9297-4CE0-B5B6-C0930BB53E72}" type="slidenum">
              <a:rPr lang="fa-IR" smtClean="0"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87004-6407-40C2-AEA6-D78C6CDAB396}" type="datetimeFigureOut">
              <a:rPr lang="fa-IR" smtClean="0"/>
              <a:t>01/17/1434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CA033-9297-4CE0-B5B6-C0930BB53E72}" type="slidenum">
              <a:rPr lang="fa-IR" smtClean="0"/>
              <a:t>‹#›</a:t>
            </a:fld>
            <a:endParaRPr lang="fa-I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87004-6407-40C2-AEA6-D78C6CDAB396}" type="datetimeFigureOut">
              <a:rPr lang="fa-IR" smtClean="0"/>
              <a:t>01/17/1434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CA033-9297-4CE0-B5B6-C0930BB53E72}" type="slidenum">
              <a:rPr lang="fa-IR" smtClean="0"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D3487004-6407-40C2-AEA6-D78C6CDAB396}" type="datetimeFigureOut">
              <a:rPr lang="fa-IR" smtClean="0"/>
              <a:t>01/17/1434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CEFCA033-9297-4CE0-B5B6-C0930BB53E72}" type="slidenum">
              <a:rPr lang="fa-IR" smtClean="0"/>
              <a:t>‹#›</a:t>
            </a:fld>
            <a:endParaRPr lang="fa-I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0" indent="-274320" algn="r" defTabSz="914400" rtl="1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r" defTabSz="914400" rtl="1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13.png"/><Relationship Id="rId4" Type="http://schemas.openxmlformats.org/officeDocument/2006/relationships/image" Target="../media/image16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13.png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11.png"/><Relationship Id="rId4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3.png"/><Relationship Id="rId4" Type="http://schemas.openxmlformats.org/officeDocument/2006/relationships/image" Target="../media/image1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5.png"/><Relationship Id="rId4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055125" y="620688"/>
            <a:ext cx="503375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به نام خالق زیبایی ها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92D05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64262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506" y="-26031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411760" y="1628800"/>
            <a:ext cx="1762021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9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دریا</a:t>
            </a:r>
            <a:endParaRPr lang="en-US" sz="9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0070C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9" name="truitat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028384" y="609329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11480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37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80511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407431" y="260648"/>
            <a:ext cx="2274983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9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باران</a:t>
            </a:r>
            <a:endParaRPr lang="en-US" sz="96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7" name="__rain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8424" y="609329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41641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2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08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07504" y="4653136"/>
            <a:ext cx="432048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fa-IR" sz="3600" b="1" dirty="0" smtClean="0">
                <a:ln w="11430"/>
                <a:solidFill>
                  <a:srgbClr val="92D05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تهیه کننده :زهرا امیری</a:t>
            </a:r>
          </a:p>
          <a:p>
            <a:pPr algn="ctr"/>
            <a:r>
              <a:rPr lang="fa-IR" sz="3600" b="1" cap="none" spc="0" dirty="0" smtClean="0">
                <a:ln w="11430"/>
                <a:solidFill>
                  <a:srgbClr val="92D05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دبستان : نیایش</a:t>
            </a:r>
          </a:p>
          <a:p>
            <a:pPr algn="ctr"/>
            <a:r>
              <a:rPr lang="fa-IR" sz="3600" b="1" dirty="0" smtClean="0">
                <a:ln w="11430"/>
                <a:solidFill>
                  <a:srgbClr val="92D05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منطقه 13</a:t>
            </a:r>
            <a:endParaRPr lang="en-US" sz="3600" b="1" cap="none" spc="0" dirty="0">
              <a:ln w="11430"/>
              <a:solidFill>
                <a:srgbClr val="92D05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635896" y="332656"/>
            <a:ext cx="5688632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a-IR" sz="8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درس آب</a:t>
            </a:r>
            <a:endParaRPr lang="en-US" sz="88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pic>
        <p:nvPicPr>
          <p:cNvPr id="13" name="water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100392" y="580217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56109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550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47864" y="1177179"/>
            <a:ext cx="221246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fa-IR" sz="36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کتاب</a:t>
            </a:r>
            <a:r>
              <a:rPr lang="fa-IR" sz="3600" b="1" cap="none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: فارسی</a:t>
            </a:r>
          </a:p>
        </p:txBody>
      </p:sp>
      <p:sp>
        <p:nvSpPr>
          <p:cNvPr id="3" name="Rectangle 2"/>
          <p:cNvSpPr/>
          <p:nvPr/>
        </p:nvSpPr>
        <p:spPr>
          <a:xfrm>
            <a:off x="6300192" y="1628800"/>
            <a:ext cx="167065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4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درس:آب</a:t>
            </a:r>
            <a:endParaRPr lang="en-US" sz="4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7030A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783608" y="2336686"/>
            <a:ext cx="621355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fa-IR" sz="3200" b="1" dirty="0" smtClean="0">
                <a:ln/>
                <a:solidFill>
                  <a:srgbClr val="7030A0"/>
                </a:solidFill>
              </a:rPr>
              <a:t>هدف کلی: آشنایی دانش اموزان با کلمه ی آب</a:t>
            </a:r>
            <a:endParaRPr lang="en-US" sz="3200" b="1" dirty="0">
              <a:ln/>
              <a:solidFill>
                <a:srgbClr val="7030A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47861" y="2905161"/>
            <a:ext cx="7500771" cy="187743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fa-IR" sz="28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اهداف جزئی:</a:t>
            </a:r>
          </a:p>
          <a:p>
            <a:pPr algn="ctr"/>
            <a:r>
              <a:rPr lang="fa-IR" sz="2800" b="1" cap="none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دانش آموزان با خواندن و نوشتن کلمه ی آب آشنا می شوند.</a:t>
            </a:r>
          </a:p>
          <a:p>
            <a:pPr algn="ctr"/>
            <a:r>
              <a:rPr lang="fa-IR" sz="28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فراگیران به اهمیت و فواید آب علاقه نشان می دهند.</a:t>
            </a:r>
          </a:p>
          <a:p>
            <a:pPr algn="ctr"/>
            <a:endParaRPr lang="en-US" sz="3200" b="1" cap="none" spc="50" dirty="0">
              <a:ln w="11430"/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477706" y="4490210"/>
            <a:ext cx="465544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32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روش: قصه گویی و  بارش مغزی</a:t>
            </a:r>
            <a:endParaRPr lang="en-US" sz="32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341840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41973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ripple/>
        <p:sndAc>
          <p:stSnd>
            <p:snd r:embed="rId2" name="wind.wav"/>
          </p:stSnd>
        </p:sndAc>
      </p:transition>
    </mc:Choice>
    <mc:Fallback>
      <p:transition spd="slow">
        <p:fade/>
        <p:sndAc>
          <p:stSnd>
            <p:snd r:embed="rId2" name="wind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39972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ripple/>
        <p:sndAc>
          <p:stSnd>
            <p:snd r:embed="rId2" name="wind.wav"/>
          </p:stSnd>
        </p:sndAc>
      </p:transition>
    </mc:Choice>
    <mc:Fallback>
      <p:transition spd="slow">
        <p:fade/>
        <p:sndAc>
          <p:stSnd>
            <p:snd r:embed="rId2" name="wind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8497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__rain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23528" y="602128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67635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2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82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347864" y="4005064"/>
            <a:ext cx="1935102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a-IR" sz="96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آب</a:t>
            </a:r>
            <a:endParaRPr lang="en-US" sz="96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5" name="water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 flipH="1">
            <a:off x="683568" y="6021288"/>
            <a:ext cx="576064" cy="448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86643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55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915816" y="476672"/>
            <a:ext cx="200711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a-IR" sz="96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رود</a:t>
            </a:r>
            <a:endParaRPr lang="en-US" sz="9600" b="1" cap="none" spc="0" dirty="0">
              <a:ln w="1905"/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" name="water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51520" y="609329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5964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55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uture">
  <a:themeElements>
    <a:clrScheme name="Couture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Black 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155</TotalTime>
  <Words>69</Words>
  <Application>Microsoft Office PowerPoint</Application>
  <PresentationFormat>On-screen Show (4:3)</PresentationFormat>
  <Paragraphs>16</Paragraphs>
  <Slides>11</Slides>
  <Notes>0</Notes>
  <HiddenSlides>0</HiddenSlides>
  <MMClips>6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Couture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Novin Pendar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Novin Pendar</dc:creator>
  <cp:lastModifiedBy>Novin Pendar</cp:lastModifiedBy>
  <cp:revision>12</cp:revision>
  <dcterms:created xsi:type="dcterms:W3CDTF">2012-11-30T14:46:18Z</dcterms:created>
  <dcterms:modified xsi:type="dcterms:W3CDTF">2012-11-30T17:21:43Z</dcterms:modified>
</cp:coreProperties>
</file>